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8E6D"/>
    <a:srgbClr val="FFDA77"/>
    <a:srgbClr val="ADCE74"/>
    <a:srgbClr val="94B49F"/>
    <a:srgbClr val="FFAE6D"/>
    <a:srgbClr val="FFD6A5"/>
    <a:srgbClr val="FFDBAA"/>
    <a:srgbClr val="FFC997"/>
    <a:srgbClr val="FFD9B7"/>
    <a:srgbClr val="27AE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38314-3BC7-4220-A75F-3B86A7EE698C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446D9D-8D50-4DC0-996E-6F7BDCCE14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316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6D28D-AEE0-7C7F-E76C-D9D09F52ED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99E600-A3A6-84FE-E814-5827FCF34B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58D9E4-C3FD-BAB2-1E45-7A135CB02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4779-531D-4816-82CC-3289780F2E29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07F2B1-4F2A-845A-EFFB-A1F30B332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BB8AE4-E4E5-F7AB-1A2A-16991AE26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36F0E-F79C-4CA0-A74D-D47D89340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887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F65CB-DDB7-4DAE-E78E-5D3B159AB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EF0538-5147-456D-5A8D-4D51FC54E0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1CF3C-404B-9DDB-55D4-FDE256EEC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4779-531D-4816-82CC-3289780F2E29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6394E-911F-AE7B-21D9-0DC30CF07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2F46D-1D6A-232E-CF50-32C98D27E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36F0E-F79C-4CA0-A74D-D47D89340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827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923F51-0635-89E3-DB03-9D6A58A037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1CC93E-8E8F-0093-DD23-24FAD15C68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393809-8242-9696-02EB-0D8056EBE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4779-531D-4816-82CC-3289780F2E29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23491-D477-DFE1-AE58-824CBD828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87183-1072-4E14-51B8-87A848B72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36F0E-F79C-4CA0-A74D-D47D89340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79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80185-4AB6-4B32-C97C-670979EF9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1AB29C-7A98-F3F8-B50A-BC99CF053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6C14D4-9822-06CB-065B-890F6584A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4779-531D-4816-82CC-3289780F2E29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EDC096-FB7D-48EF-F3D4-D133B8A1F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7DEC3-C082-C83F-8D3A-04533A669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36F0E-F79C-4CA0-A74D-D47D89340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960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0D5E8-7E53-92F6-B7BC-21AEB759C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DB4BC9-CE05-80DD-7BBC-DA80B789D4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EACCC-FBDC-ACD6-374E-E14A3D821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4779-531D-4816-82CC-3289780F2E29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B2FC7-E960-797E-DC2E-118177A55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9605B9-6167-DC32-AC33-5D2F51FE8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36F0E-F79C-4CA0-A74D-D47D89340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537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0AB3B-D67B-7498-60B9-311B7B3E9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13BE0-BA79-4A49-08CD-7BB57D70BC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6C390A-ED71-765D-0A4B-9DE946818B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E991E2-4DA6-EE3C-7500-D06794240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4779-531D-4816-82CC-3289780F2E29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62DE50-6136-CD8F-1DE9-B20855CA0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684E5C-AB93-B35B-0E35-67A7DFF5B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36F0E-F79C-4CA0-A74D-D47D89340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349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D3802-801B-4C53-9208-2C5D4F380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DBB0E5-F1A9-989C-0EAA-5B88FFA65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0EC57C-E275-F539-FFAD-55E250FB4D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6450CF-A7FF-D24F-B1AD-628759F6BD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620E1B-2514-280C-13BD-6977D97A2F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7A7883-151B-1D5D-FC01-E68C56830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4779-531D-4816-82CC-3289780F2E29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34448A-C92F-248C-5A2C-8E0B763C4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3DABA6-5BF0-A8C2-17D9-802DB1735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36F0E-F79C-4CA0-A74D-D47D89340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706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D56BB-B966-6C83-BB06-5891F371A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76FE74-32B6-BB8C-1750-5B1201479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4779-531D-4816-82CC-3289780F2E29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350274-2C8E-88E3-9E31-057439708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B27F25-FCE7-2C15-0DEE-9E0A04DC2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36F0E-F79C-4CA0-A74D-D47D89340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142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1BEA96-A040-BF79-DC12-96951DC1B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4779-531D-4816-82CC-3289780F2E29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CFB669-A6FC-3E53-DB2A-E23A05C01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41344-CB42-AD35-595F-92A1A4FF2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36F0E-F79C-4CA0-A74D-D47D89340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487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EB1BF-D01F-A06B-D018-C03210C98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B4F45-A825-C3FE-C3CB-94BA86B6B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FC471A-6199-6FBB-D9B2-E1438DECE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3D2F65-6DFC-CF58-0EFB-DAE05EA16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4779-531D-4816-82CC-3289780F2E29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F4A1E4-54DE-9FD9-87F4-41D524FAD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B142D6-DAC1-827A-B5D8-5D58BA0D3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36F0E-F79C-4CA0-A74D-D47D89340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47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0F01E-D79D-6646-CCC6-7FB2C7B3B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36A05C-ED2D-85B6-1DD6-95512A103F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C24B7-EED3-F686-95BD-228A8BB85D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9CDF92-4806-FE5C-4874-9BBE24D37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4779-531D-4816-82CC-3289780F2E29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C42C98-7462-85DB-874D-4598C8DB7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805040-D5C4-E750-4979-FAABA9F0D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36F0E-F79C-4CA0-A74D-D47D89340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603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D41FB0-734D-FD23-550B-AC0FC9706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8ECFDE-CFDC-228C-3B68-3E90EB38EC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C258FF-A455-F88C-AAAA-6DBBFC54C1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74779-531D-4816-82CC-3289780F2E29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1229DB-24E2-35D2-8A53-82CC7E7369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674C3-6872-E74B-7A2C-06D26E6E11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36F0E-F79C-4CA0-A74D-D47D89340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431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4411F0B2-B402-92F6-B549-54A91E29A027}"/>
              </a:ext>
            </a:extLst>
          </p:cNvPr>
          <p:cNvCxnSpPr>
            <a:cxnSpLocks/>
          </p:cNvCxnSpPr>
          <p:nvPr/>
        </p:nvCxnSpPr>
        <p:spPr>
          <a:xfrm>
            <a:off x="2267397" y="1069530"/>
            <a:ext cx="5347" cy="5230522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D17946F4-020B-917A-2246-46B496304179}"/>
              </a:ext>
            </a:extLst>
          </p:cNvPr>
          <p:cNvCxnSpPr>
            <a:cxnSpLocks/>
          </p:cNvCxnSpPr>
          <p:nvPr/>
        </p:nvCxnSpPr>
        <p:spPr>
          <a:xfrm>
            <a:off x="5245003" y="1085444"/>
            <a:ext cx="28199" cy="523080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61B68E8F-FDA3-8CA6-B51F-2102A67CB2B7}"/>
              </a:ext>
            </a:extLst>
          </p:cNvPr>
          <p:cNvCxnSpPr>
            <a:cxnSpLocks/>
          </p:cNvCxnSpPr>
          <p:nvPr/>
        </p:nvCxnSpPr>
        <p:spPr>
          <a:xfrm>
            <a:off x="8349269" y="1107231"/>
            <a:ext cx="4542" cy="523080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Arc 67">
            <a:extLst>
              <a:ext uri="{FF2B5EF4-FFF2-40B4-BE49-F238E27FC236}">
                <a16:creationId xmlns:a16="http://schemas.microsoft.com/office/drawing/2014/main" id="{DF44E327-66BB-0CAC-3097-D0102BFC7CCD}"/>
              </a:ext>
            </a:extLst>
          </p:cNvPr>
          <p:cNvSpPr/>
          <p:nvPr/>
        </p:nvSpPr>
        <p:spPr>
          <a:xfrm flipH="1">
            <a:off x="2252833" y="1925013"/>
            <a:ext cx="3081600" cy="3082243"/>
          </a:xfrm>
          <a:prstGeom prst="arc">
            <a:avLst>
              <a:gd name="adj1" fmla="val 16200000"/>
              <a:gd name="adj2" fmla="val 21342553"/>
            </a:avLst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Arc 66">
            <a:extLst>
              <a:ext uri="{FF2B5EF4-FFF2-40B4-BE49-F238E27FC236}">
                <a16:creationId xmlns:a16="http://schemas.microsoft.com/office/drawing/2014/main" id="{A9E17043-B29A-BF29-909B-4B15340A2909}"/>
              </a:ext>
            </a:extLst>
          </p:cNvPr>
          <p:cNvSpPr/>
          <p:nvPr/>
        </p:nvSpPr>
        <p:spPr>
          <a:xfrm>
            <a:off x="2191564" y="1878275"/>
            <a:ext cx="3081600" cy="3082243"/>
          </a:xfrm>
          <a:prstGeom prst="arc">
            <a:avLst>
              <a:gd name="adj1" fmla="val 16200000"/>
              <a:gd name="adj2" fmla="val 21342553"/>
            </a:avLst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Arc 64">
            <a:extLst>
              <a:ext uri="{FF2B5EF4-FFF2-40B4-BE49-F238E27FC236}">
                <a16:creationId xmlns:a16="http://schemas.microsoft.com/office/drawing/2014/main" id="{1DEA0A1C-2890-F9F4-24E3-31170E3D7023}"/>
              </a:ext>
            </a:extLst>
          </p:cNvPr>
          <p:cNvSpPr/>
          <p:nvPr/>
        </p:nvSpPr>
        <p:spPr>
          <a:xfrm>
            <a:off x="5259444" y="1864622"/>
            <a:ext cx="3081600" cy="3082243"/>
          </a:xfrm>
          <a:prstGeom prst="arc">
            <a:avLst>
              <a:gd name="adj1" fmla="val 16200000"/>
              <a:gd name="adj2" fmla="val 16185222"/>
            </a:avLst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Arc 65">
            <a:extLst>
              <a:ext uri="{FF2B5EF4-FFF2-40B4-BE49-F238E27FC236}">
                <a16:creationId xmlns:a16="http://schemas.microsoft.com/office/drawing/2014/main" id="{1C4A7E61-B0AA-9F21-E525-5C83D9E81510}"/>
              </a:ext>
            </a:extLst>
          </p:cNvPr>
          <p:cNvSpPr/>
          <p:nvPr/>
        </p:nvSpPr>
        <p:spPr>
          <a:xfrm>
            <a:off x="8391924" y="1846898"/>
            <a:ext cx="3081600" cy="3082243"/>
          </a:xfrm>
          <a:prstGeom prst="arc">
            <a:avLst>
              <a:gd name="adj1" fmla="val 16200000"/>
              <a:gd name="adj2" fmla="val 10679181"/>
            </a:avLst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Arc 62">
            <a:extLst>
              <a:ext uri="{FF2B5EF4-FFF2-40B4-BE49-F238E27FC236}">
                <a16:creationId xmlns:a16="http://schemas.microsoft.com/office/drawing/2014/main" id="{55853DDB-3F51-5DE8-8A76-4529ACB50FF6}"/>
              </a:ext>
            </a:extLst>
          </p:cNvPr>
          <p:cNvSpPr/>
          <p:nvPr/>
        </p:nvSpPr>
        <p:spPr>
          <a:xfrm rot="1944362">
            <a:off x="468366" y="2717608"/>
            <a:ext cx="1565473" cy="2657061"/>
          </a:xfrm>
          <a:prstGeom prst="arc">
            <a:avLst>
              <a:gd name="adj1" fmla="val 18149649"/>
              <a:gd name="adj2" fmla="val 3602253"/>
            </a:avLst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Arc 61">
            <a:extLst>
              <a:ext uri="{FF2B5EF4-FFF2-40B4-BE49-F238E27FC236}">
                <a16:creationId xmlns:a16="http://schemas.microsoft.com/office/drawing/2014/main" id="{696DE596-3406-997C-80FC-AD242931782C}"/>
              </a:ext>
            </a:extLst>
          </p:cNvPr>
          <p:cNvSpPr/>
          <p:nvPr/>
        </p:nvSpPr>
        <p:spPr>
          <a:xfrm rot="16728723">
            <a:off x="628006" y="5404204"/>
            <a:ext cx="1663149" cy="1053548"/>
          </a:xfrm>
          <a:prstGeom prst="arc">
            <a:avLst>
              <a:gd name="adj1" fmla="val 16319005"/>
              <a:gd name="adj2" fmla="val 543280"/>
            </a:avLst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CCD35E-CBF6-8495-D9AA-9339DC5606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1459"/>
            <a:ext cx="9144000" cy="693185"/>
          </a:xfrm>
        </p:spPr>
        <p:txBody>
          <a:bodyPr anchor="ctr">
            <a:normAutofit/>
          </a:bodyPr>
          <a:lstStyle/>
          <a:p>
            <a:r>
              <a:rPr lang="en-US" sz="3600" b="1" dirty="0">
                <a:solidFill>
                  <a:srgbClr val="D18E6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STRATEGY ROADMAP</a:t>
            </a:r>
            <a:endParaRPr lang="en-GB" sz="3600" b="1" dirty="0">
              <a:solidFill>
                <a:srgbClr val="D18E6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B8C0338-86F6-3DAF-7DA7-DFAF328F63C9}"/>
              </a:ext>
            </a:extLst>
          </p:cNvPr>
          <p:cNvSpPr/>
          <p:nvPr/>
        </p:nvSpPr>
        <p:spPr>
          <a:xfrm>
            <a:off x="318052" y="5678556"/>
            <a:ext cx="702365" cy="648000"/>
          </a:xfrm>
          <a:prstGeom prst="roundRect">
            <a:avLst/>
          </a:prstGeom>
          <a:solidFill>
            <a:srgbClr val="FFD9B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824A72B-7D4C-2EE3-5100-A051BC1A72D8}"/>
              </a:ext>
            </a:extLst>
          </p:cNvPr>
          <p:cNvGrpSpPr/>
          <p:nvPr/>
        </p:nvGrpSpPr>
        <p:grpSpPr>
          <a:xfrm>
            <a:off x="1033669" y="4631635"/>
            <a:ext cx="702365" cy="648000"/>
            <a:chOff x="1338469" y="4631635"/>
            <a:chExt cx="702365" cy="636104"/>
          </a:xfrm>
          <a:solidFill>
            <a:srgbClr val="FFD9B7"/>
          </a:solidFill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5CE8B853-BAC6-AF72-C245-AB78FEB5D6BB}"/>
                </a:ext>
              </a:extLst>
            </p:cNvPr>
            <p:cNvSpPr/>
            <p:nvPr/>
          </p:nvSpPr>
          <p:spPr>
            <a:xfrm>
              <a:off x="1338469" y="4631635"/>
              <a:ext cx="702365" cy="63610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6B32F874-1B4A-3535-1A2D-5D22E183AEC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41197" y="4705705"/>
              <a:ext cx="504000" cy="504000"/>
            </a:xfrm>
            <a:prstGeom prst="rect">
              <a:avLst/>
            </a:prstGeom>
            <a:grpFill/>
          </p:spPr>
        </p:pic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1A83E67-368D-B61A-CC12-52A80E60CAC6}"/>
              </a:ext>
            </a:extLst>
          </p:cNvPr>
          <p:cNvGrpSpPr/>
          <p:nvPr/>
        </p:nvGrpSpPr>
        <p:grpSpPr>
          <a:xfrm>
            <a:off x="1921562" y="3081131"/>
            <a:ext cx="702365" cy="648000"/>
            <a:chOff x="2001077" y="3110948"/>
            <a:chExt cx="702365" cy="648000"/>
          </a:xfrm>
          <a:solidFill>
            <a:srgbClr val="FFD9B7"/>
          </a:solidFill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14086E5B-716C-59DD-6E68-3F8F256CFEB5}"/>
                </a:ext>
              </a:extLst>
            </p:cNvPr>
            <p:cNvSpPr/>
            <p:nvPr/>
          </p:nvSpPr>
          <p:spPr>
            <a:xfrm>
              <a:off x="2001077" y="3110948"/>
              <a:ext cx="702365" cy="6480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2A1CACE5-0453-B51F-4C85-05C0EFBE7C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082259" y="3137479"/>
              <a:ext cx="504000" cy="504000"/>
            </a:xfrm>
            <a:prstGeom prst="rect">
              <a:avLst/>
            </a:prstGeom>
            <a:grpFill/>
          </p:spPr>
        </p:pic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520E20B-9F0A-F501-4320-A144E5A405BA}"/>
              </a:ext>
            </a:extLst>
          </p:cNvPr>
          <p:cNvGrpSpPr/>
          <p:nvPr/>
        </p:nvGrpSpPr>
        <p:grpSpPr>
          <a:xfrm>
            <a:off x="3425685" y="1507215"/>
            <a:ext cx="702365" cy="636104"/>
            <a:chOff x="3624467" y="1560223"/>
            <a:chExt cx="702365" cy="636104"/>
          </a:xfrm>
          <a:solidFill>
            <a:srgbClr val="FFAE6D"/>
          </a:solidFill>
        </p:grpSpPr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C3DCF453-58E2-409A-D890-B58829D35C8F}"/>
                </a:ext>
              </a:extLst>
            </p:cNvPr>
            <p:cNvSpPr/>
            <p:nvPr/>
          </p:nvSpPr>
          <p:spPr>
            <a:xfrm>
              <a:off x="3624467" y="1560223"/>
              <a:ext cx="702365" cy="63610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1F634431-65B7-E436-B069-FED4CDAF3D3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718901" y="1634779"/>
              <a:ext cx="504000" cy="504000"/>
            </a:xfrm>
            <a:prstGeom prst="rect">
              <a:avLst/>
            </a:prstGeom>
            <a:grpFill/>
          </p:spPr>
        </p:pic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D55C92A-5C26-E237-6F15-DB6DA7434603}"/>
              </a:ext>
            </a:extLst>
          </p:cNvPr>
          <p:cNvGrpSpPr/>
          <p:nvPr/>
        </p:nvGrpSpPr>
        <p:grpSpPr>
          <a:xfrm>
            <a:off x="4921522" y="3081131"/>
            <a:ext cx="702365" cy="636104"/>
            <a:chOff x="4961278" y="3081131"/>
            <a:chExt cx="702365" cy="636104"/>
          </a:xfrm>
          <a:solidFill>
            <a:srgbClr val="FFAE6D"/>
          </a:solidFill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DF4FE3BA-F6BD-D53A-59A3-153639EFD8F7}"/>
                </a:ext>
              </a:extLst>
            </p:cNvPr>
            <p:cNvSpPr/>
            <p:nvPr/>
          </p:nvSpPr>
          <p:spPr>
            <a:xfrm>
              <a:off x="4961278" y="3081131"/>
              <a:ext cx="702365" cy="63610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4784CF5E-0B34-F96B-2E31-043925C8691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055713" y="3137452"/>
              <a:ext cx="504000" cy="504000"/>
            </a:xfrm>
            <a:prstGeom prst="rect">
              <a:avLst/>
            </a:prstGeom>
            <a:grpFill/>
            <a:ln>
              <a:noFill/>
            </a:ln>
          </p:spPr>
        </p:pic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80CF896-6D58-BAC8-2FE0-5D0F32901295}"/>
              </a:ext>
            </a:extLst>
          </p:cNvPr>
          <p:cNvGrpSpPr/>
          <p:nvPr/>
        </p:nvGrpSpPr>
        <p:grpSpPr>
          <a:xfrm>
            <a:off x="6470367" y="1509202"/>
            <a:ext cx="702365" cy="636104"/>
            <a:chOff x="6430611" y="1509202"/>
            <a:chExt cx="702365" cy="636104"/>
          </a:xfrm>
          <a:solidFill>
            <a:srgbClr val="FFDA77"/>
          </a:solidFill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4EF30F9C-37F1-55D1-B6A5-68C36C386C3E}"/>
                </a:ext>
              </a:extLst>
            </p:cNvPr>
            <p:cNvSpPr/>
            <p:nvPr/>
          </p:nvSpPr>
          <p:spPr>
            <a:xfrm>
              <a:off x="6430611" y="1509202"/>
              <a:ext cx="702365" cy="63610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261AAA37-7D8F-2FAD-BE43-EF22DF8DC2D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564800" y="1576898"/>
              <a:ext cx="504000" cy="504000"/>
            </a:xfrm>
            <a:prstGeom prst="rect">
              <a:avLst/>
            </a:prstGeom>
            <a:grpFill/>
            <a:ln>
              <a:noFill/>
            </a:ln>
          </p:spPr>
        </p:pic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BDF9343-A86F-63BD-707A-AC3629F1CFF5}"/>
              </a:ext>
            </a:extLst>
          </p:cNvPr>
          <p:cNvGrpSpPr/>
          <p:nvPr/>
        </p:nvGrpSpPr>
        <p:grpSpPr>
          <a:xfrm>
            <a:off x="7921482" y="3081131"/>
            <a:ext cx="702365" cy="636104"/>
            <a:chOff x="7921482" y="3081131"/>
            <a:chExt cx="702365" cy="636104"/>
          </a:xfrm>
          <a:solidFill>
            <a:srgbClr val="FFDA77"/>
          </a:solidFill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4FD2CB17-8E41-9387-63B4-EA8D4F22E862}"/>
                </a:ext>
              </a:extLst>
            </p:cNvPr>
            <p:cNvSpPr/>
            <p:nvPr/>
          </p:nvSpPr>
          <p:spPr>
            <a:xfrm>
              <a:off x="7921482" y="3081131"/>
              <a:ext cx="702365" cy="63610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9FB8951A-0E1B-1BA7-B127-3CBC29EAE8B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002664" y="3124200"/>
              <a:ext cx="504000" cy="504000"/>
            </a:xfrm>
            <a:prstGeom prst="rect">
              <a:avLst/>
            </a:prstGeom>
            <a:grpFill/>
            <a:ln>
              <a:noFill/>
            </a:ln>
          </p:spPr>
        </p:pic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1EB4BBBF-A1C6-8048-4120-E94D83D70EFC}"/>
              </a:ext>
            </a:extLst>
          </p:cNvPr>
          <p:cNvGrpSpPr/>
          <p:nvPr/>
        </p:nvGrpSpPr>
        <p:grpSpPr>
          <a:xfrm>
            <a:off x="6470367" y="4631635"/>
            <a:ext cx="702365" cy="636104"/>
            <a:chOff x="6430610" y="4631635"/>
            <a:chExt cx="702365" cy="636104"/>
          </a:xfrm>
          <a:solidFill>
            <a:srgbClr val="FFDA77"/>
          </a:solidFill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C63756EE-C25A-A3B2-663A-3F4BA6246F6C}"/>
                </a:ext>
              </a:extLst>
            </p:cNvPr>
            <p:cNvSpPr/>
            <p:nvPr/>
          </p:nvSpPr>
          <p:spPr>
            <a:xfrm>
              <a:off x="6430610" y="4631635"/>
              <a:ext cx="702365" cy="63610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46" name="Picture 45">
              <a:extLst>
                <a:ext uri="{FF2B5EF4-FFF2-40B4-BE49-F238E27FC236}">
                  <a16:creationId xmlns:a16="http://schemas.microsoft.com/office/drawing/2014/main" id="{09A515DF-DC1E-F3EA-3CBF-452AF0B6C37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529998" y="4706191"/>
              <a:ext cx="504000" cy="504000"/>
            </a:xfrm>
            <a:prstGeom prst="rect">
              <a:avLst/>
            </a:prstGeom>
            <a:grpFill/>
            <a:ln>
              <a:noFill/>
            </a:ln>
          </p:spPr>
        </p:pic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5803DFD-367F-7B6E-7660-303E02099F2C}"/>
              </a:ext>
            </a:extLst>
          </p:cNvPr>
          <p:cNvGrpSpPr/>
          <p:nvPr/>
        </p:nvGrpSpPr>
        <p:grpSpPr>
          <a:xfrm>
            <a:off x="9561441" y="4631635"/>
            <a:ext cx="702365" cy="636104"/>
            <a:chOff x="9375913" y="4631635"/>
            <a:chExt cx="702365" cy="636104"/>
          </a:xfrm>
          <a:solidFill>
            <a:srgbClr val="ADCE74"/>
          </a:solidFill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A7F5D296-9351-63E7-9983-8D044DB42BC0}"/>
                </a:ext>
              </a:extLst>
            </p:cNvPr>
            <p:cNvSpPr/>
            <p:nvPr/>
          </p:nvSpPr>
          <p:spPr>
            <a:xfrm>
              <a:off x="9375913" y="4631635"/>
              <a:ext cx="702365" cy="63610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52" name="Picture 51">
              <a:extLst>
                <a:ext uri="{FF2B5EF4-FFF2-40B4-BE49-F238E27FC236}">
                  <a16:creationId xmlns:a16="http://schemas.microsoft.com/office/drawing/2014/main" id="{D724A707-5F2A-9635-E370-7AEAE4BB92D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470347" y="4694241"/>
              <a:ext cx="504000" cy="504000"/>
            </a:xfrm>
            <a:prstGeom prst="rect">
              <a:avLst/>
            </a:prstGeom>
            <a:grpFill/>
            <a:ln>
              <a:noFill/>
            </a:ln>
          </p:spPr>
        </p:pic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9A84421A-F205-504A-6E3C-FC2540402564}"/>
              </a:ext>
            </a:extLst>
          </p:cNvPr>
          <p:cNvGrpSpPr/>
          <p:nvPr/>
        </p:nvGrpSpPr>
        <p:grpSpPr>
          <a:xfrm>
            <a:off x="11080462" y="3081131"/>
            <a:ext cx="702365" cy="636104"/>
            <a:chOff x="10881682" y="3081131"/>
            <a:chExt cx="702365" cy="636104"/>
          </a:xfrm>
          <a:solidFill>
            <a:srgbClr val="ADCE74"/>
          </a:solidFill>
        </p:grpSpPr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14C17568-A46D-1C72-399C-F06BF2775ED9}"/>
                </a:ext>
              </a:extLst>
            </p:cNvPr>
            <p:cNvSpPr/>
            <p:nvPr/>
          </p:nvSpPr>
          <p:spPr>
            <a:xfrm>
              <a:off x="10881682" y="3081131"/>
              <a:ext cx="702365" cy="63610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167AB4F1-068A-007E-45D8-54E88783444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0989368" y="3120887"/>
              <a:ext cx="504000" cy="504000"/>
            </a:xfrm>
            <a:prstGeom prst="rect">
              <a:avLst/>
            </a:prstGeom>
            <a:grpFill/>
            <a:ln>
              <a:noFill/>
            </a:ln>
          </p:spPr>
        </p:pic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86BEFBFB-4AF2-46C1-111D-528283FEDD9B}"/>
              </a:ext>
            </a:extLst>
          </p:cNvPr>
          <p:cNvGrpSpPr/>
          <p:nvPr/>
        </p:nvGrpSpPr>
        <p:grpSpPr>
          <a:xfrm>
            <a:off x="9561441" y="1507215"/>
            <a:ext cx="702365" cy="636104"/>
            <a:chOff x="9375913" y="1560223"/>
            <a:chExt cx="702365" cy="636104"/>
          </a:xfrm>
          <a:solidFill>
            <a:srgbClr val="ADCE74"/>
          </a:solidFill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14F62BFF-12C6-7563-7BD4-1875CDA7E1C0}"/>
                </a:ext>
              </a:extLst>
            </p:cNvPr>
            <p:cNvSpPr/>
            <p:nvPr/>
          </p:nvSpPr>
          <p:spPr>
            <a:xfrm>
              <a:off x="9375913" y="1560223"/>
              <a:ext cx="702365" cy="63610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58" name="Picture 57">
              <a:extLst>
                <a:ext uri="{FF2B5EF4-FFF2-40B4-BE49-F238E27FC236}">
                  <a16:creationId xmlns:a16="http://schemas.microsoft.com/office/drawing/2014/main" id="{C7C38901-F26F-28D7-ECA9-133F348DB525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510103" y="1608275"/>
              <a:ext cx="504000" cy="504000"/>
            </a:xfrm>
            <a:prstGeom prst="rect">
              <a:avLst/>
            </a:prstGeom>
            <a:grpFill/>
            <a:ln>
              <a:noFill/>
            </a:ln>
          </p:spPr>
        </p:pic>
      </p:grpSp>
      <p:pic>
        <p:nvPicPr>
          <p:cNvPr id="61" name="Picture 60" descr="A key in a gear&#10;&#10;Description automatically generated">
            <a:extLst>
              <a:ext uri="{FF2B5EF4-FFF2-40B4-BE49-F238E27FC236}">
                <a16:creationId xmlns:a16="http://schemas.microsoft.com/office/drawing/2014/main" id="{0BF4803F-2BC5-1EEF-721F-A8657AAABE13}"/>
              </a:ext>
            </a:extLst>
          </p:cNvPr>
          <p:cNvPicPr>
            <a:picLocks noChangeAspect="1"/>
          </p:cNvPicPr>
          <p:nvPr/>
        </p:nvPicPr>
        <p:blipFill>
          <a:blip r:embed="rId1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46" y="5770121"/>
            <a:ext cx="504000" cy="504000"/>
          </a:xfrm>
          <a:prstGeom prst="rect">
            <a:avLst/>
          </a:prstGeom>
        </p:spPr>
      </p:pic>
      <p:sp>
        <p:nvSpPr>
          <p:cNvPr id="69" name="TextBox 68">
            <a:extLst>
              <a:ext uri="{FF2B5EF4-FFF2-40B4-BE49-F238E27FC236}">
                <a16:creationId xmlns:a16="http://schemas.microsoft.com/office/drawing/2014/main" id="{49D9D242-82C4-CE6E-F691-CE3411637209}"/>
              </a:ext>
            </a:extLst>
          </p:cNvPr>
          <p:cNvSpPr txBox="1"/>
          <p:nvPr/>
        </p:nvSpPr>
        <p:spPr>
          <a:xfrm>
            <a:off x="751452" y="911368"/>
            <a:ext cx="123886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C997"/>
                </a:solidFill>
                <a:latin typeface="Century Gothic" panose="020B0502020202020204" pitchFamily="34" charset="0"/>
              </a:rPr>
              <a:t>Quarter 1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58877B01-3D98-6C00-26F6-52107B8448F1}"/>
              </a:ext>
            </a:extLst>
          </p:cNvPr>
          <p:cNvSpPr txBox="1"/>
          <p:nvPr/>
        </p:nvSpPr>
        <p:spPr>
          <a:xfrm>
            <a:off x="3255282" y="911368"/>
            <a:ext cx="123886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b="1" dirty="0">
                <a:solidFill>
                  <a:srgbClr val="FFAE6D"/>
                </a:solidFill>
              </a:rPr>
              <a:t>Quarter 2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7D2A1D66-CB54-16BC-A0A7-A44E5C199F7D}"/>
              </a:ext>
            </a:extLst>
          </p:cNvPr>
          <p:cNvSpPr txBox="1"/>
          <p:nvPr/>
        </p:nvSpPr>
        <p:spPr>
          <a:xfrm>
            <a:off x="6268276" y="917121"/>
            <a:ext cx="136113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b="1" dirty="0">
                <a:solidFill>
                  <a:srgbClr val="FFDA77"/>
                </a:solidFill>
              </a:rPr>
              <a:t>Quarter 3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E54B404B-6732-FBF8-6AA4-86984B50A109}"/>
              </a:ext>
            </a:extLst>
          </p:cNvPr>
          <p:cNvSpPr txBox="1"/>
          <p:nvPr/>
        </p:nvSpPr>
        <p:spPr>
          <a:xfrm>
            <a:off x="9312966" y="922565"/>
            <a:ext cx="136113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b="1" dirty="0">
                <a:solidFill>
                  <a:srgbClr val="ADCE74"/>
                </a:solidFill>
              </a:rPr>
              <a:t>Quarter 4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A93295A4-1CD9-1313-6EC1-31128E912A7F}"/>
              </a:ext>
            </a:extLst>
          </p:cNvPr>
          <p:cNvSpPr txBox="1"/>
          <p:nvPr/>
        </p:nvSpPr>
        <p:spPr>
          <a:xfrm>
            <a:off x="997458" y="5669913"/>
            <a:ext cx="1243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Key </a:t>
            </a:r>
            <a:br>
              <a:rPr lang="en-US" dirty="0">
                <a:latin typeface="Century Gothic" panose="020B0502020202020204" pitchFamily="34" charset="0"/>
              </a:rPr>
            </a:br>
            <a:r>
              <a:rPr lang="en-US" dirty="0">
                <a:latin typeface="Century Gothic" panose="020B0502020202020204" pitchFamily="34" charset="0"/>
              </a:rPr>
              <a:t>Problem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F5354246-D902-33A4-DDEC-D7A60EDD196E}"/>
              </a:ext>
            </a:extLst>
          </p:cNvPr>
          <p:cNvSpPr txBox="1"/>
          <p:nvPr/>
        </p:nvSpPr>
        <p:spPr>
          <a:xfrm>
            <a:off x="474909" y="4251672"/>
            <a:ext cx="1429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Objectives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16C366ED-E334-5A12-3F66-1F959743267C}"/>
              </a:ext>
            </a:extLst>
          </p:cNvPr>
          <p:cNvSpPr txBox="1"/>
          <p:nvPr/>
        </p:nvSpPr>
        <p:spPr>
          <a:xfrm>
            <a:off x="783847" y="3209534"/>
            <a:ext cx="1429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Solution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D1A59FA3-61A0-64CD-CAA2-43C7EC5E4056}"/>
              </a:ext>
            </a:extLst>
          </p:cNvPr>
          <p:cNvSpPr txBox="1"/>
          <p:nvPr/>
        </p:nvSpPr>
        <p:spPr>
          <a:xfrm>
            <a:off x="3110596" y="2205014"/>
            <a:ext cx="1429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Data/ Info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B9B87FC0-D1F7-AB09-3083-C1E6EB0E8B84}"/>
              </a:ext>
            </a:extLst>
          </p:cNvPr>
          <p:cNvSpPr txBox="1"/>
          <p:nvPr/>
        </p:nvSpPr>
        <p:spPr>
          <a:xfrm>
            <a:off x="3625462" y="3729131"/>
            <a:ext cx="1736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Development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00D72B4E-D899-EF93-E957-7F6701375E1B}"/>
              </a:ext>
            </a:extLst>
          </p:cNvPr>
          <p:cNvSpPr txBox="1"/>
          <p:nvPr/>
        </p:nvSpPr>
        <p:spPr>
          <a:xfrm>
            <a:off x="5763727" y="2213002"/>
            <a:ext cx="2173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Review &amp; Analysis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6AD7380-1D30-08AD-8E47-0AAB59628460}"/>
              </a:ext>
            </a:extLst>
          </p:cNvPr>
          <p:cNvSpPr txBox="1"/>
          <p:nvPr/>
        </p:nvSpPr>
        <p:spPr>
          <a:xfrm>
            <a:off x="7202748" y="3737852"/>
            <a:ext cx="1149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Testing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096C9140-64CB-1BD6-C03D-F2DD056B1B94}"/>
              </a:ext>
            </a:extLst>
          </p:cNvPr>
          <p:cNvSpPr txBox="1"/>
          <p:nvPr/>
        </p:nvSpPr>
        <p:spPr>
          <a:xfrm>
            <a:off x="5950262" y="5315791"/>
            <a:ext cx="18133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Iteration until Desired Result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393502A-4EFB-A336-4412-681A7986B5FC}"/>
              </a:ext>
            </a:extLst>
          </p:cNvPr>
          <p:cNvSpPr txBox="1"/>
          <p:nvPr/>
        </p:nvSpPr>
        <p:spPr>
          <a:xfrm>
            <a:off x="9360046" y="5315790"/>
            <a:ext cx="1800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Sprint Structure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3FA4F54D-40E9-BC51-4A64-AC82F8C0FFD7}"/>
              </a:ext>
            </a:extLst>
          </p:cNvPr>
          <p:cNvSpPr txBox="1"/>
          <p:nvPr/>
        </p:nvSpPr>
        <p:spPr>
          <a:xfrm>
            <a:off x="9987183" y="3755938"/>
            <a:ext cx="1412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Launching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6FFE91EC-BB44-6E7A-8DAF-BD8E32CEEA48}"/>
              </a:ext>
            </a:extLst>
          </p:cNvPr>
          <p:cNvSpPr txBox="1"/>
          <p:nvPr/>
        </p:nvSpPr>
        <p:spPr>
          <a:xfrm>
            <a:off x="9086996" y="2185008"/>
            <a:ext cx="1349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Feedback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DB34014C-1985-F908-A011-A91A46224A97}"/>
              </a:ext>
            </a:extLst>
          </p:cNvPr>
          <p:cNvSpPr/>
          <p:nvPr/>
        </p:nvSpPr>
        <p:spPr>
          <a:xfrm rot="3898820">
            <a:off x="3097273" y="1935448"/>
            <a:ext cx="216000" cy="216000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88662C68-4A94-C686-BF0B-5067A4E44270}"/>
              </a:ext>
            </a:extLst>
          </p:cNvPr>
          <p:cNvSpPr/>
          <p:nvPr/>
        </p:nvSpPr>
        <p:spPr>
          <a:xfrm rot="9465310">
            <a:off x="5045198" y="2711353"/>
            <a:ext cx="216000" cy="216000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D0E73EF3-EE3D-A167-3057-3B064D675051}"/>
              </a:ext>
            </a:extLst>
          </p:cNvPr>
          <p:cNvSpPr/>
          <p:nvPr/>
        </p:nvSpPr>
        <p:spPr>
          <a:xfrm rot="4016633">
            <a:off x="6120270" y="1867659"/>
            <a:ext cx="216000" cy="216000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6365E0A6-82F1-F594-DC35-3B6B064F1AFF}"/>
              </a:ext>
            </a:extLst>
          </p:cNvPr>
          <p:cNvSpPr/>
          <p:nvPr/>
        </p:nvSpPr>
        <p:spPr>
          <a:xfrm rot="9208235">
            <a:off x="8052134" y="2583128"/>
            <a:ext cx="216000" cy="216000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EBE486C5-B215-1E4C-A499-37A02CF20CDE}"/>
              </a:ext>
            </a:extLst>
          </p:cNvPr>
          <p:cNvSpPr/>
          <p:nvPr/>
        </p:nvSpPr>
        <p:spPr>
          <a:xfrm rot="14980429">
            <a:off x="7308977" y="4695593"/>
            <a:ext cx="216000" cy="216000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FEF7D382-27A7-DCD3-501D-D7758A69FA9A}"/>
              </a:ext>
            </a:extLst>
          </p:cNvPr>
          <p:cNvSpPr/>
          <p:nvPr/>
        </p:nvSpPr>
        <p:spPr>
          <a:xfrm rot="20085739">
            <a:off x="5278681" y="3904605"/>
            <a:ext cx="216000" cy="216000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AEA7852E-4ED3-905B-4EFE-AEF486BC4ED9}"/>
              </a:ext>
            </a:extLst>
          </p:cNvPr>
          <p:cNvSpPr/>
          <p:nvPr/>
        </p:nvSpPr>
        <p:spPr>
          <a:xfrm rot="7483394">
            <a:off x="9096731" y="4628292"/>
            <a:ext cx="216000" cy="216000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E937A119-331D-D0EE-5620-AFBFF0AD5C77}"/>
              </a:ext>
            </a:extLst>
          </p:cNvPr>
          <p:cNvSpPr/>
          <p:nvPr/>
        </p:nvSpPr>
        <p:spPr>
          <a:xfrm rot="2042252">
            <a:off x="11143611" y="4078397"/>
            <a:ext cx="216000" cy="216000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AB2D27E5-6347-D74C-13A2-0EFD441B537F}"/>
              </a:ext>
            </a:extLst>
          </p:cNvPr>
          <p:cNvSpPr/>
          <p:nvPr/>
        </p:nvSpPr>
        <p:spPr>
          <a:xfrm rot="17338871">
            <a:off x="10410347" y="1832567"/>
            <a:ext cx="216000" cy="216000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FA6EA28D-F538-DED0-2E6A-33A6D74F0CEC}"/>
              </a:ext>
            </a:extLst>
          </p:cNvPr>
          <p:cNvSpPr/>
          <p:nvPr/>
        </p:nvSpPr>
        <p:spPr>
          <a:xfrm rot="1124361">
            <a:off x="2035113" y="3851931"/>
            <a:ext cx="216000" cy="216000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0227E2E3-4D62-8A17-CBE3-C18D9AA6BABF}"/>
              </a:ext>
            </a:extLst>
          </p:cNvPr>
          <p:cNvSpPr/>
          <p:nvPr/>
        </p:nvSpPr>
        <p:spPr>
          <a:xfrm rot="1716449">
            <a:off x="999347" y="5299750"/>
            <a:ext cx="216000" cy="216000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506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31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Segoe UI</vt:lpstr>
      <vt:lpstr>Office Theme</vt:lpstr>
      <vt:lpstr>STRATEGY ROADMAP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STRATEGY ROADMAP</dc:title>
  <dc:creator>1811</dc:creator>
  <cp:lastModifiedBy>1811</cp:lastModifiedBy>
  <cp:revision>16</cp:revision>
  <dcterms:created xsi:type="dcterms:W3CDTF">2023-09-20T06:42:00Z</dcterms:created>
  <dcterms:modified xsi:type="dcterms:W3CDTF">2023-09-25T10:55:19Z</dcterms:modified>
</cp:coreProperties>
</file>